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8288000" cy="10287000"/>
  <p:notesSz cx="6858000" cy="9144000"/>
  <p:embeddedFontLst>
    <p:embeddedFont>
      <p:font typeface="Bebas Neue Bold" charset="1" panose="020B0606020202050201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fonts/font17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Relationship Id="rId3" Target="../media/image29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5.png" Type="http://schemas.openxmlformats.org/officeDocument/2006/relationships/image"/><Relationship Id="rId6" Target="../media/image6.png" Type="http://schemas.openxmlformats.org/officeDocument/2006/relationships/image"/><Relationship Id="rId7" Target="../media/image7.png" Type="http://schemas.openxmlformats.org/officeDocument/2006/relationships/image"/><Relationship Id="rId8" Target="../media/image8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9.png" Type="http://schemas.openxmlformats.org/officeDocument/2006/relationships/image"/><Relationship Id="rId6" Target="../media/image10.png" Type="http://schemas.openxmlformats.org/officeDocument/2006/relationships/image"/><Relationship Id="rId7" Target="../media/image11.png" Type="http://schemas.openxmlformats.org/officeDocument/2006/relationships/image"/><Relationship Id="rId8" Target="../media/image12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13.png" Type="http://schemas.openxmlformats.org/officeDocument/2006/relationships/image"/><Relationship Id="rId6" Target="../media/image14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15.png" Type="http://schemas.openxmlformats.org/officeDocument/2006/relationships/image"/><Relationship Id="rId6" Target="../media/image16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17.png" Type="http://schemas.openxmlformats.org/officeDocument/2006/relationships/image"/><Relationship Id="rId6" Target="../media/image18.svg" Type="http://schemas.openxmlformats.org/officeDocument/2006/relationships/image"/><Relationship Id="rId7" Target="../media/image19.png" Type="http://schemas.openxmlformats.org/officeDocument/2006/relationships/image"/><Relationship Id="rId8" Target="../media/image20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21.png" Type="http://schemas.openxmlformats.org/officeDocument/2006/relationships/image"/><Relationship Id="rId6" Target="../media/image22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23.png" Type="http://schemas.openxmlformats.org/officeDocument/2006/relationships/image"/><Relationship Id="rId6" Target="../media/image24.png" Type="http://schemas.openxmlformats.org/officeDocument/2006/relationships/image"/><Relationship Id="rId7" Target="../media/image25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26.png" Type="http://schemas.openxmlformats.org/officeDocument/2006/relationships/image"/><Relationship Id="rId6" Target="../media/image27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555" r="0" b="-955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549709" y="7712216"/>
            <a:ext cx="3438827" cy="737246"/>
            <a:chOff x="0" y="0"/>
            <a:chExt cx="1895622" cy="4064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895622" cy="406400"/>
            </a:xfrm>
            <a:custGeom>
              <a:avLst/>
              <a:gdLst/>
              <a:ahLst/>
              <a:cxnLst/>
              <a:rect r="r" b="b" t="t" l="l"/>
              <a:pathLst>
                <a:path h="406400" w="1895622">
                  <a:moveTo>
                    <a:pt x="1692422" y="0"/>
                  </a:moveTo>
                  <a:cubicBezTo>
                    <a:pt x="1804646" y="0"/>
                    <a:pt x="1895622" y="90976"/>
                    <a:pt x="1895622" y="203200"/>
                  </a:cubicBezTo>
                  <a:cubicBezTo>
                    <a:pt x="1895622" y="315424"/>
                    <a:pt x="1804646" y="406400"/>
                    <a:pt x="1692422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EA6E19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1895622" cy="454025"/>
            </a:xfrm>
            <a:prstGeom prst="rect">
              <a:avLst/>
            </a:prstGeom>
          </p:spPr>
          <p:txBody>
            <a:bodyPr anchor="ctr" rtlCol="false" tIns="31690" lIns="31690" bIns="31690" rIns="31690"/>
            <a:lstStyle/>
            <a:p>
              <a:pPr algn="ctr" marL="0" indent="0" lvl="0">
                <a:lnSpc>
                  <a:spcPts val="3220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5331182" y="5732713"/>
            <a:ext cx="11185274" cy="7102649"/>
          </a:xfrm>
          <a:custGeom>
            <a:avLst/>
            <a:gdLst/>
            <a:ahLst/>
            <a:cxnLst/>
            <a:rect r="r" b="b" t="t" l="l"/>
            <a:pathLst>
              <a:path h="7102649" w="11185274">
                <a:moveTo>
                  <a:pt x="0" y="0"/>
                </a:moveTo>
                <a:lnTo>
                  <a:pt x="11185274" y="0"/>
                </a:lnTo>
                <a:lnTo>
                  <a:pt x="11185274" y="7102649"/>
                </a:lnTo>
                <a:lnTo>
                  <a:pt x="0" y="71026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549709" y="2905491"/>
            <a:ext cx="11105782" cy="51640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563"/>
              </a:lnSpc>
            </a:pPr>
            <a:r>
              <a:rPr lang="en-US" sz="21264" b="true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PIZZA SALES ANALYSIS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7259300" y="-1588573"/>
            <a:ext cx="1788844" cy="12826898"/>
            <a:chOff x="0" y="0"/>
            <a:chExt cx="471136" cy="337827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71136" cy="3378278"/>
            </a:xfrm>
            <a:custGeom>
              <a:avLst/>
              <a:gdLst/>
              <a:ahLst/>
              <a:cxnLst/>
              <a:rect r="r" b="b" t="t" l="l"/>
              <a:pathLst>
                <a:path h="3378278" w="471136">
                  <a:moveTo>
                    <a:pt x="0" y="0"/>
                  </a:moveTo>
                  <a:lnTo>
                    <a:pt x="471136" y="0"/>
                  </a:lnTo>
                  <a:lnTo>
                    <a:pt x="471136" y="3378278"/>
                  </a:lnTo>
                  <a:lnTo>
                    <a:pt x="0" y="3378278"/>
                  </a:ln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471136" cy="34259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36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-1543050" y="-1895009"/>
            <a:ext cx="3086100" cy="3086100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36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5280761" y="3035806"/>
            <a:ext cx="2471391" cy="627331"/>
          </a:xfrm>
          <a:custGeom>
            <a:avLst/>
            <a:gdLst/>
            <a:ahLst/>
            <a:cxnLst/>
            <a:rect r="r" b="b" t="t" l="l"/>
            <a:pathLst>
              <a:path h="627331" w="2471391">
                <a:moveTo>
                  <a:pt x="0" y="0"/>
                </a:moveTo>
                <a:lnTo>
                  <a:pt x="2471391" y="0"/>
                </a:lnTo>
                <a:lnTo>
                  <a:pt x="2471391" y="627331"/>
                </a:lnTo>
                <a:lnTo>
                  <a:pt x="0" y="6273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-752650" y="9258300"/>
            <a:ext cx="2471391" cy="627331"/>
          </a:xfrm>
          <a:custGeom>
            <a:avLst/>
            <a:gdLst/>
            <a:ahLst/>
            <a:cxnLst/>
            <a:rect r="r" b="b" t="t" l="l"/>
            <a:pathLst>
              <a:path h="627331" w="2471391">
                <a:moveTo>
                  <a:pt x="0" y="0"/>
                </a:moveTo>
                <a:lnTo>
                  <a:pt x="2471391" y="0"/>
                </a:lnTo>
                <a:lnTo>
                  <a:pt x="2471391" y="627331"/>
                </a:lnTo>
                <a:lnTo>
                  <a:pt x="0" y="6273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4170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44071" y="2698465"/>
            <a:ext cx="10516121" cy="5239740"/>
          </a:xfrm>
          <a:custGeom>
            <a:avLst/>
            <a:gdLst/>
            <a:ahLst/>
            <a:cxnLst/>
            <a:rect r="r" b="b" t="t" l="l"/>
            <a:pathLst>
              <a:path h="5239740" w="10516121">
                <a:moveTo>
                  <a:pt x="0" y="0"/>
                </a:moveTo>
                <a:lnTo>
                  <a:pt x="10516121" y="0"/>
                </a:lnTo>
                <a:lnTo>
                  <a:pt x="10516121" y="5239739"/>
                </a:lnTo>
                <a:lnTo>
                  <a:pt x="0" y="523973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543050" y="-1895009"/>
            <a:ext cx="3086100" cy="3086100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36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7259300" y="-1588573"/>
            <a:ext cx="1788844" cy="12826898"/>
            <a:chOff x="0" y="0"/>
            <a:chExt cx="471136" cy="337827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71136" cy="3378278"/>
            </a:xfrm>
            <a:custGeom>
              <a:avLst/>
              <a:gdLst/>
              <a:ahLst/>
              <a:cxnLst/>
              <a:rect r="r" b="b" t="t" l="l"/>
              <a:pathLst>
                <a:path h="3378278" w="471136">
                  <a:moveTo>
                    <a:pt x="0" y="0"/>
                  </a:moveTo>
                  <a:lnTo>
                    <a:pt x="471136" y="0"/>
                  </a:lnTo>
                  <a:lnTo>
                    <a:pt x="471136" y="3378278"/>
                  </a:lnTo>
                  <a:lnTo>
                    <a:pt x="0" y="3378278"/>
                  </a:ln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471136" cy="34259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36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2008755" y="2698465"/>
            <a:ext cx="3636449" cy="5239740"/>
          </a:xfrm>
          <a:custGeom>
            <a:avLst/>
            <a:gdLst/>
            <a:ahLst/>
            <a:cxnLst/>
            <a:rect r="r" b="b" t="t" l="l"/>
            <a:pathLst>
              <a:path h="5239740" w="3636449">
                <a:moveTo>
                  <a:pt x="0" y="0"/>
                </a:moveTo>
                <a:lnTo>
                  <a:pt x="3636449" y="0"/>
                </a:lnTo>
                <a:lnTo>
                  <a:pt x="3636449" y="5239739"/>
                </a:lnTo>
                <a:lnTo>
                  <a:pt x="0" y="52397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28700" y="1324441"/>
            <a:ext cx="13273196" cy="7211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151"/>
              </a:lnSpc>
              <a:spcBef>
                <a:spcPct val="0"/>
              </a:spcBef>
            </a:pPr>
            <a:r>
              <a:rPr lang="en-US" b="true" sz="5599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ANALYZE THE CUMULATIVE REVENUE GENERATED OVER TIME.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555" r="0" b="-9555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419031" y="2905491"/>
            <a:ext cx="13449938" cy="51979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563"/>
              </a:lnSpc>
            </a:pPr>
            <a:r>
              <a:rPr lang="en-US" b="true" sz="21264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THANK YOU</a:t>
            </a:r>
          </a:p>
          <a:p>
            <a:pPr algn="ctr">
              <a:lnSpc>
                <a:spcPts val="19563"/>
              </a:lnSpc>
            </a:pPr>
            <a:r>
              <a:rPr lang="en-US" b="true" sz="21264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FOR ATTENTION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7259300" y="-1588573"/>
            <a:ext cx="1788844" cy="12826898"/>
            <a:chOff x="0" y="0"/>
            <a:chExt cx="471136" cy="337827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71136" cy="3378278"/>
            </a:xfrm>
            <a:custGeom>
              <a:avLst/>
              <a:gdLst/>
              <a:ahLst/>
              <a:cxnLst/>
              <a:rect r="r" b="b" t="t" l="l"/>
              <a:pathLst>
                <a:path h="3378278" w="471136">
                  <a:moveTo>
                    <a:pt x="0" y="0"/>
                  </a:moveTo>
                  <a:lnTo>
                    <a:pt x="471136" y="0"/>
                  </a:lnTo>
                  <a:lnTo>
                    <a:pt x="471136" y="3378278"/>
                  </a:lnTo>
                  <a:lnTo>
                    <a:pt x="0" y="3378278"/>
                  </a:ln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471136" cy="34259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36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-1543050" y="-1895009"/>
            <a:ext cx="3086100" cy="3086100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36"/>
                </a:lnSpc>
              </a:pP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555" r="0" b="-955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259300" y="-1588573"/>
            <a:ext cx="1788844" cy="12826898"/>
            <a:chOff x="0" y="0"/>
            <a:chExt cx="471136" cy="337827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71136" cy="3378278"/>
            </a:xfrm>
            <a:custGeom>
              <a:avLst/>
              <a:gdLst/>
              <a:ahLst/>
              <a:cxnLst/>
              <a:rect r="r" b="b" t="t" l="l"/>
              <a:pathLst>
                <a:path h="3378278" w="471136">
                  <a:moveTo>
                    <a:pt x="0" y="0"/>
                  </a:moveTo>
                  <a:lnTo>
                    <a:pt x="471136" y="0"/>
                  </a:lnTo>
                  <a:lnTo>
                    <a:pt x="471136" y="3378278"/>
                  </a:lnTo>
                  <a:lnTo>
                    <a:pt x="0" y="3378278"/>
                  </a:ln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471136" cy="34259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36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-1543050" y="-1895009"/>
            <a:ext cx="3086100" cy="3086100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36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5207451" y="877426"/>
            <a:ext cx="2471391" cy="627331"/>
          </a:xfrm>
          <a:custGeom>
            <a:avLst/>
            <a:gdLst/>
            <a:ahLst/>
            <a:cxnLst/>
            <a:rect r="r" b="b" t="t" l="l"/>
            <a:pathLst>
              <a:path h="627331" w="2471391">
                <a:moveTo>
                  <a:pt x="0" y="0"/>
                </a:moveTo>
                <a:lnTo>
                  <a:pt x="2471391" y="0"/>
                </a:lnTo>
                <a:lnTo>
                  <a:pt x="2471391" y="627330"/>
                </a:lnTo>
                <a:lnTo>
                  <a:pt x="0" y="6273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55698" y="3016714"/>
            <a:ext cx="11353921" cy="1607475"/>
          </a:xfrm>
          <a:custGeom>
            <a:avLst/>
            <a:gdLst/>
            <a:ahLst/>
            <a:cxnLst/>
            <a:rect r="r" b="b" t="t" l="l"/>
            <a:pathLst>
              <a:path h="1607475" w="11353921">
                <a:moveTo>
                  <a:pt x="0" y="0"/>
                </a:moveTo>
                <a:lnTo>
                  <a:pt x="11353921" y="0"/>
                </a:lnTo>
                <a:lnTo>
                  <a:pt x="11353921" y="1607475"/>
                </a:lnTo>
                <a:lnTo>
                  <a:pt x="0" y="160747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538" t="0" r="-4626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2520729" y="3016714"/>
            <a:ext cx="2454424" cy="1607475"/>
          </a:xfrm>
          <a:custGeom>
            <a:avLst/>
            <a:gdLst/>
            <a:ahLst/>
            <a:cxnLst/>
            <a:rect r="r" b="b" t="t" l="l"/>
            <a:pathLst>
              <a:path h="1607475" w="2454424">
                <a:moveTo>
                  <a:pt x="0" y="0"/>
                </a:moveTo>
                <a:lnTo>
                  <a:pt x="2454424" y="0"/>
                </a:lnTo>
                <a:lnTo>
                  <a:pt x="2454424" y="1607475"/>
                </a:lnTo>
                <a:lnTo>
                  <a:pt x="0" y="160747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758029" y="6593070"/>
            <a:ext cx="10349259" cy="3237937"/>
          </a:xfrm>
          <a:custGeom>
            <a:avLst/>
            <a:gdLst/>
            <a:ahLst/>
            <a:cxnLst/>
            <a:rect r="r" b="b" t="t" l="l"/>
            <a:pathLst>
              <a:path h="3237937" w="10349259">
                <a:moveTo>
                  <a:pt x="0" y="0"/>
                </a:moveTo>
                <a:lnTo>
                  <a:pt x="10349259" y="0"/>
                </a:lnTo>
                <a:lnTo>
                  <a:pt x="10349259" y="3237937"/>
                </a:lnTo>
                <a:lnTo>
                  <a:pt x="0" y="323793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4419" r="-2132" b="-11347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2520729" y="6793095"/>
            <a:ext cx="3792469" cy="2735996"/>
          </a:xfrm>
          <a:custGeom>
            <a:avLst/>
            <a:gdLst/>
            <a:ahLst/>
            <a:cxnLst/>
            <a:rect r="r" b="b" t="t" l="l"/>
            <a:pathLst>
              <a:path h="2735996" w="3792469">
                <a:moveTo>
                  <a:pt x="0" y="0"/>
                </a:moveTo>
                <a:lnTo>
                  <a:pt x="3792470" y="0"/>
                </a:lnTo>
                <a:lnTo>
                  <a:pt x="3792470" y="2735996"/>
                </a:lnTo>
                <a:lnTo>
                  <a:pt x="0" y="273599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255698" y="1638106"/>
            <a:ext cx="15508513" cy="7211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152"/>
              </a:lnSpc>
              <a:spcBef>
                <a:spcPct val="0"/>
              </a:spcBef>
            </a:pPr>
            <a:r>
              <a:rPr lang="en-US" b="true" sz="5600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RETRIEVE THE TOTAL NUMBER OF ORDERS PLACED.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55698" y="5414764"/>
            <a:ext cx="15508513" cy="7211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152"/>
              </a:lnSpc>
              <a:spcBef>
                <a:spcPct val="0"/>
              </a:spcBef>
            </a:pPr>
            <a:r>
              <a:rPr lang="en-US" b="true" sz="5600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 CALCULATE THE TOTAL REVENUE GENERATED FROM PIZZA SALES.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0" y="2809547"/>
            <a:ext cx="11851707" cy="2015329"/>
            <a:chOff x="0" y="0"/>
            <a:chExt cx="3121437" cy="530786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3121437" cy="530786"/>
            </a:xfrm>
            <a:custGeom>
              <a:avLst/>
              <a:gdLst/>
              <a:ahLst/>
              <a:cxnLst/>
              <a:rect r="r" b="b" t="t" l="l"/>
              <a:pathLst>
                <a:path h="530786" w="3121437">
                  <a:moveTo>
                    <a:pt x="18944" y="0"/>
                  </a:moveTo>
                  <a:lnTo>
                    <a:pt x="3102493" y="0"/>
                  </a:lnTo>
                  <a:cubicBezTo>
                    <a:pt x="3112956" y="0"/>
                    <a:pt x="3121437" y="8481"/>
                    <a:pt x="3121437" y="18944"/>
                  </a:cubicBezTo>
                  <a:lnTo>
                    <a:pt x="3121437" y="511842"/>
                  </a:lnTo>
                  <a:cubicBezTo>
                    <a:pt x="3121437" y="522305"/>
                    <a:pt x="3112956" y="530786"/>
                    <a:pt x="3102493" y="530786"/>
                  </a:cubicBezTo>
                  <a:lnTo>
                    <a:pt x="18944" y="530786"/>
                  </a:lnTo>
                  <a:cubicBezTo>
                    <a:pt x="8481" y="530786"/>
                    <a:pt x="0" y="522305"/>
                    <a:pt x="0" y="511842"/>
                  </a:cubicBezTo>
                  <a:lnTo>
                    <a:pt x="0" y="18944"/>
                  </a:lnTo>
                  <a:cubicBezTo>
                    <a:pt x="0" y="8481"/>
                    <a:pt x="8481" y="0"/>
                    <a:pt x="1894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-47625"/>
              <a:ext cx="3121437" cy="5784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36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255698" y="7558613"/>
            <a:ext cx="11353921" cy="3940957"/>
            <a:chOff x="0" y="0"/>
            <a:chExt cx="2990333" cy="1037948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2990333" cy="1037947"/>
            </a:xfrm>
            <a:custGeom>
              <a:avLst/>
              <a:gdLst/>
              <a:ahLst/>
              <a:cxnLst/>
              <a:rect r="r" b="b" t="t" l="l"/>
              <a:pathLst>
                <a:path h="1037947" w="2990333">
                  <a:moveTo>
                    <a:pt x="19774" y="0"/>
                  </a:moveTo>
                  <a:lnTo>
                    <a:pt x="2970559" y="0"/>
                  </a:lnTo>
                  <a:cubicBezTo>
                    <a:pt x="2975803" y="0"/>
                    <a:pt x="2980833" y="2083"/>
                    <a:pt x="2984541" y="5792"/>
                  </a:cubicBezTo>
                  <a:cubicBezTo>
                    <a:pt x="2988250" y="9500"/>
                    <a:pt x="2990333" y="14530"/>
                    <a:pt x="2990333" y="19774"/>
                  </a:cubicBezTo>
                  <a:lnTo>
                    <a:pt x="2990333" y="1018173"/>
                  </a:lnTo>
                  <a:cubicBezTo>
                    <a:pt x="2990333" y="1029094"/>
                    <a:pt x="2981480" y="1037947"/>
                    <a:pt x="2970559" y="1037947"/>
                  </a:cubicBezTo>
                  <a:lnTo>
                    <a:pt x="19774" y="1037947"/>
                  </a:lnTo>
                  <a:cubicBezTo>
                    <a:pt x="14530" y="1037947"/>
                    <a:pt x="9500" y="1035864"/>
                    <a:pt x="5792" y="1032156"/>
                  </a:cubicBezTo>
                  <a:cubicBezTo>
                    <a:pt x="2083" y="1028447"/>
                    <a:pt x="0" y="1023418"/>
                    <a:pt x="0" y="1018173"/>
                  </a:cubicBezTo>
                  <a:lnTo>
                    <a:pt x="0" y="19774"/>
                  </a:lnTo>
                  <a:cubicBezTo>
                    <a:pt x="0" y="14530"/>
                    <a:pt x="2083" y="9500"/>
                    <a:pt x="5792" y="5792"/>
                  </a:cubicBezTo>
                  <a:cubicBezTo>
                    <a:pt x="9500" y="2083"/>
                    <a:pt x="14530" y="0"/>
                    <a:pt x="1977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0" y="-47625"/>
              <a:ext cx="2990333" cy="10855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36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2125103" y="6413833"/>
            <a:ext cx="4618713" cy="3417174"/>
            <a:chOff x="0" y="0"/>
            <a:chExt cx="1216451" cy="899996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216451" cy="899996"/>
            </a:xfrm>
            <a:custGeom>
              <a:avLst/>
              <a:gdLst/>
              <a:ahLst/>
              <a:cxnLst/>
              <a:rect r="r" b="b" t="t" l="l"/>
              <a:pathLst>
                <a:path h="899996" w="1216451">
                  <a:moveTo>
                    <a:pt x="48610" y="0"/>
                  </a:moveTo>
                  <a:lnTo>
                    <a:pt x="1167841" y="0"/>
                  </a:lnTo>
                  <a:cubicBezTo>
                    <a:pt x="1180733" y="0"/>
                    <a:pt x="1193097" y="5121"/>
                    <a:pt x="1202214" y="14238"/>
                  </a:cubicBezTo>
                  <a:cubicBezTo>
                    <a:pt x="1211330" y="23354"/>
                    <a:pt x="1216451" y="35718"/>
                    <a:pt x="1216451" y="48610"/>
                  </a:cubicBezTo>
                  <a:lnTo>
                    <a:pt x="1216451" y="851386"/>
                  </a:lnTo>
                  <a:cubicBezTo>
                    <a:pt x="1216451" y="864279"/>
                    <a:pt x="1211330" y="876643"/>
                    <a:pt x="1202214" y="885759"/>
                  </a:cubicBezTo>
                  <a:cubicBezTo>
                    <a:pt x="1193097" y="894875"/>
                    <a:pt x="1180733" y="899996"/>
                    <a:pt x="1167841" y="899996"/>
                  </a:cubicBezTo>
                  <a:lnTo>
                    <a:pt x="48610" y="899996"/>
                  </a:lnTo>
                  <a:cubicBezTo>
                    <a:pt x="35718" y="899996"/>
                    <a:pt x="23354" y="894875"/>
                    <a:pt x="14238" y="885759"/>
                  </a:cubicBezTo>
                  <a:cubicBezTo>
                    <a:pt x="5121" y="876643"/>
                    <a:pt x="0" y="864279"/>
                    <a:pt x="0" y="851386"/>
                  </a:cubicBezTo>
                  <a:lnTo>
                    <a:pt x="0" y="48610"/>
                  </a:lnTo>
                  <a:cubicBezTo>
                    <a:pt x="0" y="35718"/>
                    <a:pt x="5121" y="23354"/>
                    <a:pt x="14238" y="14238"/>
                  </a:cubicBezTo>
                  <a:cubicBezTo>
                    <a:pt x="23354" y="5121"/>
                    <a:pt x="35718" y="0"/>
                    <a:pt x="4861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0" y="-47625"/>
              <a:ext cx="1216451" cy="9476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36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12107608" y="2809547"/>
            <a:ext cx="3423654" cy="2015329"/>
            <a:chOff x="0" y="0"/>
            <a:chExt cx="901703" cy="530786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901703" cy="530786"/>
            </a:xfrm>
            <a:custGeom>
              <a:avLst/>
              <a:gdLst/>
              <a:ahLst/>
              <a:cxnLst/>
              <a:rect r="r" b="b" t="t" l="l"/>
              <a:pathLst>
                <a:path h="530786" w="901703">
                  <a:moveTo>
                    <a:pt x="65578" y="0"/>
                  </a:moveTo>
                  <a:lnTo>
                    <a:pt x="836125" y="0"/>
                  </a:lnTo>
                  <a:cubicBezTo>
                    <a:pt x="853518" y="0"/>
                    <a:pt x="870198" y="6909"/>
                    <a:pt x="882496" y="19207"/>
                  </a:cubicBezTo>
                  <a:cubicBezTo>
                    <a:pt x="894794" y="31506"/>
                    <a:pt x="901703" y="48185"/>
                    <a:pt x="901703" y="65578"/>
                  </a:cubicBezTo>
                  <a:lnTo>
                    <a:pt x="901703" y="465208"/>
                  </a:lnTo>
                  <a:cubicBezTo>
                    <a:pt x="901703" y="482601"/>
                    <a:pt x="894794" y="499281"/>
                    <a:pt x="882496" y="511579"/>
                  </a:cubicBezTo>
                  <a:cubicBezTo>
                    <a:pt x="870198" y="523877"/>
                    <a:pt x="853518" y="530786"/>
                    <a:pt x="836125" y="530786"/>
                  </a:cubicBezTo>
                  <a:lnTo>
                    <a:pt x="65578" y="530786"/>
                  </a:lnTo>
                  <a:cubicBezTo>
                    <a:pt x="29360" y="530786"/>
                    <a:pt x="0" y="501426"/>
                    <a:pt x="0" y="465208"/>
                  </a:cubicBezTo>
                  <a:lnTo>
                    <a:pt x="0" y="65578"/>
                  </a:lnTo>
                  <a:cubicBezTo>
                    <a:pt x="0" y="48185"/>
                    <a:pt x="6909" y="31506"/>
                    <a:pt x="19207" y="19207"/>
                  </a:cubicBezTo>
                  <a:cubicBezTo>
                    <a:pt x="31506" y="6909"/>
                    <a:pt x="48185" y="0"/>
                    <a:pt x="6557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27" id="27"/>
            <p:cNvSpPr txBox="true"/>
            <p:nvPr/>
          </p:nvSpPr>
          <p:spPr>
            <a:xfrm>
              <a:off x="0" y="-47625"/>
              <a:ext cx="901703" cy="5784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36"/>
                </a:lnSpc>
              </a:pP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555" r="0" b="-955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259300" y="-1588573"/>
            <a:ext cx="1788844" cy="12826898"/>
            <a:chOff x="0" y="0"/>
            <a:chExt cx="471136" cy="337827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71136" cy="3378278"/>
            </a:xfrm>
            <a:custGeom>
              <a:avLst/>
              <a:gdLst/>
              <a:ahLst/>
              <a:cxnLst/>
              <a:rect r="r" b="b" t="t" l="l"/>
              <a:pathLst>
                <a:path h="3378278" w="471136">
                  <a:moveTo>
                    <a:pt x="0" y="0"/>
                  </a:moveTo>
                  <a:lnTo>
                    <a:pt x="471136" y="0"/>
                  </a:lnTo>
                  <a:lnTo>
                    <a:pt x="471136" y="3378278"/>
                  </a:lnTo>
                  <a:lnTo>
                    <a:pt x="0" y="3378278"/>
                  </a:ln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471136" cy="34259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36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5207451" y="877426"/>
            <a:ext cx="2471391" cy="627331"/>
          </a:xfrm>
          <a:custGeom>
            <a:avLst/>
            <a:gdLst/>
            <a:ahLst/>
            <a:cxnLst/>
            <a:rect r="r" b="b" t="t" l="l"/>
            <a:pathLst>
              <a:path h="627331" w="2471391">
                <a:moveTo>
                  <a:pt x="0" y="0"/>
                </a:moveTo>
                <a:lnTo>
                  <a:pt x="2471391" y="0"/>
                </a:lnTo>
                <a:lnTo>
                  <a:pt x="2471391" y="627330"/>
                </a:lnTo>
                <a:lnTo>
                  <a:pt x="0" y="6273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-1543050" y="-1895009"/>
            <a:ext cx="3086100" cy="3086100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36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673551" y="2045804"/>
            <a:ext cx="7620525" cy="3585945"/>
            <a:chOff x="0" y="0"/>
            <a:chExt cx="2007052" cy="944446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007052" cy="944446"/>
            </a:xfrm>
            <a:custGeom>
              <a:avLst/>
              <a:gdLst/>
              <a:ahLst/>
              <a:cxnLst/>
              <a:rect r="r" b="b" t="t" l="l"/>
              <a:pathLst>
                <a:path h="944446" w="2007052">
                  <a:moveTo>
                    <a:pt x="29462" y="0"/>
                  </a:moveTo>
                  <a:lnTo>
                    <a:pt x="1977590" y="0"/>
                  </a:lnTo>
                  <a:cubicBezTo>
                    <a:pt x="1985404" y="0"/>
                    <a:pt x="1992897" y="3104"/>
                    <a:pt x="1998423" y="8629"/>
                  </a:cubicBezTo>
                  <a:cubicBezTo>
                    <a:pt x="2003948" y="14154"/>
                    <a:pt x="2007052" y="21648"/>
                    <a:pt x="2007052" y="29462"/>
                  </a:cubicBezTo>
                  <a:lnTo>
                    <a:pt x="2007052" y="914984"/>
                  </a:lnTo>
                  <a:cubicBezTo>
                    <a:pt x="2007052" y="922798"/>
                    <a:pt x="2003948" y="930292"/>
                    <a:pt x="1998423" y="935817"/>
                  </a:cubicBezTo>
                  <a:cubicBezTo>
                    <a:pt x="1992897" y="941342"/>
                    <a:pt x="1985404" y="944446"/>
                    <a:pt x="1977590" y="944446"/>
                  </a:cubicBezTo>
                  <a:lnTo>
                    <a:pt x="29462" y="944446"/>
                  </a:lnTo>
                  <a:cubicBezTo>
                    <a:pt x="13191" y="944446"/>
                    <a:pt x="0" y="931256"/>
                    <a:pt x="0" y="914984"/>
                  </a:cubicBezTo>
                  <a:lnTo>
                    <a:pt x="0" y="29462"/>
                  </a:lnTo>
                  <a:cubicBezTo>
                    <a:pt x="0" y="13191"/>
                    <a:pt x="13191" y="0"/>
                    <a:pt x="2946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47625"/>
              <a:ext cx="2007052" cy="9920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36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1028700" y="2431560"/>
            <a:ext cx="6915640" cy="2814434"/>
          </a:xfrm>
          <a:custGeom>
            <a:avLst/>
            <a:gdLst/>
            <a:ahLst/>
            <a:cxnLst/>
            <a:rect r="r" b="b" t="t" l="l"/>
            <a:pathLst>
              <a:path h="2814434" w="6915640">
                <a:moveTo>
                  <a:pt x="0" y="0"/>
                </a:moveTo>
                <a:lnTo>
                  <a:pt x="6915640" y="0"/>
                </a:lnTo>
                <a:lnTo>
                  <a:pt x="6915640" y="2814434"/>
                </a:lnTo>
                <a:lnTo>
                  <a:pt x="0" y="281443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-172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9951524" y="3122869"/>
            <a:ext cx="4263443" cy="1702007"/>
          </a:xfrm>
          <a:custGeom>
            <a:avLst/>
            <a:gdLst/>
            <a:ahLst/>
            <a:cxnLst/>
            <a:rect r="r" b="b" t="t" l="l"/>
            <a:pathLst>
              <a:path h="1702007" w="4263443">
                <a:moveTo>
                  <a:pt x="0" y="0"/>
                </a:moveTo>
                <a:lnTo>
                  <a:pt x="4263443" y="0"/>
                </a:lnTo>
                <a:lnTo>
                  <a:pt x="4263443" y="1702007"/>
                </a:lnTo>
                <a:lnTo>
                  <a:pt x="0" y="170200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9638861" y="2759245"/>
            <a:ext cx="4888769" cy="2429255"/>
            <a:chOff x="0" y="0"/>
            <a:chExt cx="1287577" cy="639804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287577" cy="639804"/>
            </a:xfrm>
            <a:custGeom>
              <a:avLst/>
              <a:gdLst/>
              <a:ahLst/>
              <a:cxnLst/>
              <a:rect r="r" b="b" t="t" l="l"/>
              <a:pathLst>
                <a:path h="639804" w="1287577">
                  <a:moveTo>
                    <a:pt x="45925" y="0"/>
                  </a:moveTo>
                  <a:lnTo>
                    <a:pt x="1241652" y="0"/>
                  </a:lnTo>
                  <a:cubicBezTo>
                    <a:pt x="1267016" y="0"/>
                    <a:pt x="1287577" y="20561"/>
                    <a:pt x="1287577" y="45925"/>
                  </a:cubicBezTo>
                  <a:lnTo>
                    <a:pt x="1287577" y="593879"/>
                  </a:lnTo>
                  <a:cubicBezTo>
                    <a:pt x="1287577" y="619243"/>
                    <a:pt x="1267016" y="639804"/>
                    <a:pt x="1241652" y="639804"/>
                  </a:cubicBezTo>
                  <a:lnTo>
                    <a:pt x="45925" y="639804"/>
                  </a:lnTo>
                  <a:cubicBezTo>
                    <a:pt x="20561" y="639804"/>
                    <a:pt x="0" y="619243"/>
                    <a:pt x="0" y="593879"/>
                  </a:cubicBezTo>
                  <a:lnTo>
                    <a:pt x="0" y="45925"/>
                  </a:lnTo>
                  <a:cubicBezTo>
                    <a:pt x="0" y="20561"/>
                    <a:pt x="20561" y="0"/>
                    <a:pt x="4592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47625"/>
              <a:ext cx="1287577" cy="6874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36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3405307" y="7287569"/>
            <a:ext cx="4888769" cy="2429255"/>
            <a:chOff x="0" y="0"/>
            <a:chExt cx="1287577" cy="639804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287577" cy="639804"/>
            </a:xfrm>
            <a:custGeom>
              <a:avLst/>
              <a:gdLst/>
              <a:ahLst/>
              <a:cxnLst/>
              <a:rect r="r" b="b" t="t" l="l"/>
              <a:pathLst>
                <a:path h="639804" w="1287577">
                  <a:moveTo>
                    <a:pt x="45925" y="0"/>
                  </a:moveTo>
                  <a:lnTo>
                    <a:pt x="1241652" y="0"/>
                  </a:lnTo>
                  <a:cubicBezTo>
                    <a:pt x="1267016" y="0"/>
                    <a:pt x="1287577" y="20561"/>
                    <a:pt x="1287577" y="45925"/>
                  </a:cubicBezTo>
                  <a:lnTo>
                    <a:pt x="1287577" y="593879"/>
                  </a:lnTo>
                  <a:cubicBezTo>
                    <a:pt x="1287577" y="619243"/>
                    <a:pt x="1267016" y="639804"/>
                    <a:pt x="1241652" y="639804"/>
                  </a:cubicBezTo>
                  <a:lnTo>
                    <a:pt x="45925" y="639804"/>
                  </a:lnTo>
                  <a:cubicBezTo>
                    <a:pt x="20561" y="639804"/>
                    <a:pt x="0" y="619243"/>
                    <a:pt x="0" y="593879"/>
                  </a:cubicBezTo>
                  <a:lnTo>
                    <a:pt x="0" y="45925"/>
                  </a:lnTo>
                  <a:cubicBezTo>
                    <a:pt x="0" y="20561"/>
                    <a:pt x="20561" y="0"/>
                    <a:pt x="4592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0" y="-47625"/>
              <a:ext cx="1287577" cy="6874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36"/>
                </a:lnSpc>
              </a:pPr>
            </a:p>
          </p:txBody>
        </p:sp>
      </p:grpSp>
      <p:sp>
        <p:nvSpPr>
          <p:cNvPr name="Freeform 21" id="21"/>
          <p:cNvSpPr/>
          <p:nvPr/>
        </p:nvSpPr>
        <p:spPr>
          <a:xfrm flipH="false" flipV="false" rot="0">
            <a:off x="9638861" y="7113330"/>
            <a:ext cx="6380111" cy="2777735"/>
          </a:xfrm>
          <a:custGeom>
            <a:avLst/>
            <a:gdLst/>
            <a:ahLst/>
            <a:cxnLst/>
            <a:rect r="r" b="b" t="t" l="l"/>
            <a:pathLst>
              <a:path h="2777735" w="6380111">
                <a:moveTo>
                  <a:pt x="0" y="0"/>
                </a:moveTo>
                <a:lnTo>
                  <a:pt x="6380111" y="0"/>
                </a:lnTo>
                <a:lnTo>
                  <a:pt x="6380111" y="2777735"/>
                </a:lnTo>
                <a:lnTo>
                  <a:pt x="0" y="277773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6548459" y="5999578"/>
            <a:ext cx="13511844" cy="7211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152"/>
              </a:lnSpc>
              <a:spcBef>
                <a:spcPct val="0"/>
              </a:spcBef>
            </a:pPr>
            <a:r>
              <a:rPr lang="en-US" b="true" sz="5600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IDENTIFY THE MOST COMMON PIZZA SIZE ORDERED.</a:t>
            </a:r>
          </a:p>
        </p:txBody>
      </p:sp>
      <p:grpSp>
        <p:nvGrpSpPr>
          <p:cNvPr name="Group 23" id="23"/>
          <p:cNvGrpSpPr/>
          <p:nvPr/>
        </p:nvGrpSpPr>
        <p:grpSpPr>
          <a:xfrm rot="0">
            <a:off x="9144000" y="6701055"/>
            <a:ext cx="7299147" cy="3585945"/>
            <a:chOff x="0" y="0"/>
            <a:chExt cx="1922409" cy="944446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922409" cy="944446"/>
            </a:xfrm>
            <a:custGeom>
              <a:avLst/>
              <a:gdLst/>
              <a:ahLst/>
              <a:cxnLst/>
              <a:rect r="r" b="b" t="t" l="l"/>
              <a:pathLst>
                <a:path h="944446" w="1922409">
                  <a:moveTo>
                    <a:pt x="30759" y="0"/>
                  </a:moveTo>
                  <a:lnTo>
                    <a:pt x="1891650" y="0"/>
                  </a:lnTo>
                  <a:cubicBezTo>
                    <a:pt x="1908638" y="0"/>
                    <a:pt x="1922409" y="13771"/>
                    <a:pt x="1922409" y="30759"/>
                  </a:cubicBezTo>
                  <a:lnTo>
                    <a:pt x="1922409" y="913687"/>
                  </a:lnTo>
                  <a:cubicBezTo>
                    <a:pt x="1922409" y="921845"/>
                    <a:pt x="1919168" y="929669"/>
                    <a:pt x="1913400" y="935437"/>
                  </a:cubicBezTo>
                  <a:cubicBezTo>
                    <a:pt x="1907631" y="941206"/>
                    <a:pt x="1899808" y="944446"/>
                    <a:pt x="1891650" y="944446"/>
                  </a:cubicBezTo>
                  <a:lnTo>
                    <a:pt x="30759" y="944446"/>
                  </a:lnTo>
                  <a:cubicBezTo>
                    <a:pt x="22601" y="944446"/>
                    <a:pt x="14778" y="941206"/>
                    <a:pt x="9009" y="935437"/>
                  </a:cubicBezTo>
                  <a:cubicBezTo>
                    <a:pt x="3241" y="929669"/>
                    <a:pt x="0" y="921845"/>
                    <a:pt x="0" y="913687"/>
                  </a:cubicBezTo>
                  <a:lnTo>
                    <a:pt x="0" y="30759"/>
                  </a:lnTo>
                  <a:cubicBezTo>
                    <a:pt x="0" y="22601"/>
                    <a:pt x="3241" y="14778"/>
                    <a:pt x="9009" y="9009"/>
                  </a:cubicBezTo>
                  <a:cubicBezTo>
                    <a:pt x="14778" y="3241"/>
                    <a:pt x="22601" y="0"/>
                    <a:pt x="3075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0" y="-47625"/>
              <a:ext cx="1922409" cy="9920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36"/>
                </a:lnSpc>
              </a:pPr>
            </a:p>
          </p:txBody>
        </p:sp>
      </p:grpSp>
      <p:sp>
        <p:nvSpPr>
          <p:cNvPr name="Freeform 26" id="26"/>
          <p:cNvSpPr/>
          <p:nvPr/>
        </p:nvSpPr>
        <p:spPr>
          <a:xfrm flipH="false" flipV="false" rot="0">
            <a:off x="4467067" y="7273134"/>
            <a:ext cx="2671607" cy="2400378"/>
          </a:xfrm>
          <a:custGeom>
            <a:avLst/>
            <a:gdLst/>
            <a:ahLst/>
            <a:cxnLst/>
            <a:rect r="r" b="b" t="t" l="l"/>
            <a:pathLst>
              <a:path h="2400378" w="2671607">
                <a:moveTo>
                  <a:pt x="0" y="0"/>
                </a:moveTo>
                <a:lnTo>
                  <a:pt x="2671608" y="0"/>
                </a:lnTo>
                <a:lnTo>
                  <a:pt x="2671608" y="2400378"/>
                </a:lnTo>
                <a:lnTo>
                  <a:pt x="0" y="240037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27" id="27"/>
          <p:cNvSpPr txBox="true"/>
          <p:nvPr/>
        </p:nvSpPr>
        <p:spPr>
          <a:xfrm rot="0">
            <a:off x="382753" y="1162050"/>
            <a:ext cx="13511844" cy="7211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152"/>
              </a:lnSpc>
              <a:spcBef>
                <a:spcPct val="0"/>
              </a:spcBef>
            </a:pPr>
            <a:r>
              <a:rPr lang="en-US" b="true" sz="5600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IDENTIFY THE HIGHEST-PRICED PIZZA.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555" r="0" b="-955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259300" y="-1588573"/>
            <a:ext cx="1788844" cy="12826898"/>
            <a:chOff x="0" y="0"/>
            <a:chExt cx="471136" cy="337827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71136" cy="3378278"/>
            </a:xfrm>
            <a:custGeom>
              <a:avLst/>
              <a:gdLst/>
              <a:ahLst/>
              <a:cxnLst/>
              <a:rect r="r" b="b" t="t" l="l"/>
              <a:pathLst>
                <a:path h="3378278" w="471136">
                  <a:moveTo>
                    <a:pt x="0" y="0"/>
                  </a:moveTo>
                  <a:lnTo>
                    <a:pt x="471136" y="0"/>
                  </a:lnTo>
                  <a:lnTo>
                    <a:pt x="471136" y="3378278"/>
                  </a:lnTo>
                  <a:lnTo>
                    <a:pt x="0" y="3378278"/>
                  </a:ln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471136" cy="34259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36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5207451" y="877426"/>
            <a:ext cx="2471391" cy="627331"/>
          </a:xfrm>
          <a:custGeom>
            <a:avLst/>
            <a:gdLst/>
            <a:ahLst/>
            <a:cxnLst/>
            <a:rect r="r" b="b" t="t" l="l"/>
            <a:pathLst>
              <a:path h="627331" w="2471391">
                <a:moveTo>
                  <a:pt x="0" y="0"/>
                </a:moveTo>
                <a:lnTo>
                  <a:pt x="2471391" y="0"/>
                </a:lnTo>
                <a:lnTo>
                  <a:pt x="2471391" y="627330"/>
                </a:lnTo>
                <a:lnTo>
                  <a:pt x="0" y="6273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-1543050" y="-1895009"/>
            <a:ext cx="3086100" cy="3086100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36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-1543050" y="8630969"/>
            <a:ext cx="2471391" cy="627331"/>
          </a:xfrm>
          <a:custGeom>
            <a:avLst/>
            <a:gdLst/>
            <a:ahLst/>
            <a:cxnLst/>
            <a:rect r="r" b="b" t="t" l="l"/>
            <a:pathLst>
              <a:path h="627331" w="2471391">
                <a:moveTo>
                  <a:pt x="0" y="0"/>
                </a:moveTo>
                <a:lnTo>
                  <a:pt x="2471391" y="0"/>
                </a:lnTo>
                <a:lnTo>
                  <a:pt x="2471391" y="627331"/>
                </a:lnTo>
                <a:lnTo>
                  <a:pt x="0" y="6273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2139829" y="6274223"/>
            <a:ext cx="5119471" cy="2975655"/>
          </a:xfrm>
          <a:custGeom>
            <a:avLst/>
            <a:gdLst/>
            <a:ahLst/>
            <a:cxnLst/>
            <a:rect r="r" b="b" t="t" l="l"/>
            <a:pathLst>
              <a:path h="2975655" w="5119471">
                <a:moveTo>
                  <a:pt x="0" y="0"/>
                </a:moveTo>
                <a:lnTo>
                  <a:pt x="5119471" y="0"/>
                </a:lnTo>
                <a:lnTo>
                  <a:pt x="5119471" y="2975655"/>
                </a:lnTo>
                <a:lnTo>
                  <a:pt x="0" y="297565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485" r="0" b="-485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347870" y="3328857"/>
            <a:ext cx="10450722" cy="5280442"/>
            <a:chOff x="0" y="0"/>
            <a:chExt cx="2752454" cy="1390734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752454" cy="1390734"/>
            </a:xfrm>
            <a:custGeom>
              <a:avLst/>
              <a:gdLst/>
              <a:ahLst/>
              <a:cxnLst/>
              <a:rect r="r" b="b" t="t" l="l"/>
              <a:pathLst>
                <a:path h="1390734" w="2752454">
                  <a:moveTo>
                    <a:pt x="21483" y="0"/>
                  </a:moveTo>
                  <a:lnTo>
                    <a:pt x="2730970" y="0"/>
                  </a:lnTo>
                  <a:cubicBezTo>
                    <a:pt x="2736668" y="0"/>
                    <a:pt x="2742132" y="2263"/>
                    <a:pt x="2746161" y="6292"/>
                  </a:cubicBezTo>
                  <a:cubicBezTo>
                    <a:pt x="2750190" y="10321"/>
                    <a:pt x="2752454" y="15786"/>
                    <a:pt x="2752454" y="21483"/>
                  </a:cubicBezTo>
                  <a:lnTo>
                    <a:pt x="2752454" y="1369250"/>
                  </a:lnTo>
                  <a:cubicBezTo>
                    <a:pt x="2752454" y="1381115"/>
                    <a:pt x="2742835" y="1390734"/>
                    <a:pt x="2730970" y="1390734"/>
                  </a:cubicBezTo>
                  <a:lnTo>
                    <a:pt x="21483" y="1390734"/>
                  </a:lnTo>
                  <a:cubicBezTo>
                    <a:pt x="9618" y="1390734"/>
                    <a:pt x="0" y="1381115"/>
                    <a:pt x="0" y="1369250"/>
                  </a:cubicBezTo>
                  <a:lnTo>
                    <a:pt x="0" y="21483"/>
                  </a:lnTo>
                  <a:cubicBezTo>
                    <a:pt x="0" y="9618"/>
                    <a:pt x="9618" y="0"/>
                    <a:pt x="2148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47625"/>
              <a:ext cx="2752454" cy="14383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36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1558738" y="5895247"/>
            <a:ext cx="6281653" cy="3733607"/>
            <a:chOff x="0" y="0"/>
            <a:chExt cx="1654427" cy="983337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654427" cy="983337"/>
            </a:xfrm>
            <a:custGeom>
              <a:avLst/>
              <a:gdLst/>
              <a:ahLst/>
              <a:cxnLst/>
              <a:rect r="r" b="b" t="t" l="l"/>
              <a:pathLst>
                <a:path h="983337" w="1654427">
                  <a:moveTo>
                    <a:pt x="35741" y="0"/>
                  </a:moveTo>
                  <a:lnTo>
                    <a:pt x="1618686" y="0"/>
                  </a:lnTo>
                  <a:cubicBezTo>
                    <a:pt x="1638425" y="0"/>
                    <a:pt x="1654427" y="16002"/>
                    <a:pt x="1654427" y="35741"/>
                  </a:cubicBezTo>
                  <a:lnTo>
                    <a:pt x="1654427" y="947595"/>
                  </a:lnTo>
                  <a:cubicBezTo>
                    <a:pt x="1654427" y="967335"/>
                    <a:pt x="1638425" y="983337"/>
                    <a:pt x="1618686" y="983337"/>
                  </a:cubicBezTo>
                  <a:lnTo>
                    <a:pt x="35741" y="983337"/>
                  </a:lnTo>
                  <a:cubicBezTo>
                    <a:pt x="16002" y="983337"/>
                    <a:pt x="0" y="967335"/>
                    <a:pt x="0" y="947595"/>
                  </a:cubicBezTo>
                  <a:lnTo>
                    <a:pt x="0" y="35741"/>
                  </a:lnTo>
                  <a:cubicBezTo>
                    <a:pt x="0" y="16002"/>
                    <a:pt x="16002" y="0"/>
                    <a:pt x="3574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47625"/>
              <a:ext cx="1654427" cy="10309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36"/>
                </a:lnSpc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866139" y="3707324"/>
            <a:ext cx="9414184" cy="4523508"/>
          </a:xfrm>
          <a:custGeom>
            <a:avLst/>
            <a:gdLst/>
            <a:ahLst/>
            <a:cxnLst/>
            <a:rect r="r" b="b" t="t" l="l"/>
            <a:pathLst>
              <a:path h="4523508" w="9414184">
                <a:moveTo>
                  <a:pt x="0" y="0"/>
                </a:moveTo>
                <a:lnTo>
                  <a:pt x="9414184" y="0"/>
                </a:lnTo>
                <a:lnTo>
                  <a:pt x="9414184" y="4523508"/>
                </a:lnTo>
                <a:lnTo>
                  <a:pt x="0" y="452350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1028700" y="1638106"/>
            <a:ext cx="12749794" cy="13764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152"/>
              </a:lnSpc>
              <a:spcBef>
                <a:spcPct val="0"/>
              </a:spcBef>
            </a:pPr>
            <a:r>
              <a:rPr lang="en-US" b="true" sz="5600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LIST THE TOP 5 MOST ORDERED PIZZA TYPES ALONG WITH THEIR QUANTITIES.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555" r="0" b="-955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259300" y="-1588573"/>
            <a:ext cx="1788844" cy="12826898"/>
            <a:chOff x="0" y="0"/>
            <a:chExt cx="471136" cy="337827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71136" cy="3378278"/>
            </a:xfrm>
            <a:custGeom>
              <a:avLst/>
              <a:gdLst/>
              <a:ahLst/>
              <a:cxnLst/>
              <a:rect r="r" b="b" t="t" l="l"/>
              <a:pathLst>
                <a:path h="3378278" w="471136">
                  <a:moveTo>
                    <a:pt x="0" y="0"/>
                  </a:moveTo>
                  <a:lnTo>
                    <a:pt x="471136" y="0"/>
                  </a:lnTo>
                  <a:lnTo>
                    <a:pt x="471136" y="3378278"/>
                  </a:lnTo>
                  <a:lnTo>
                    <a:pt x="0" y="3378278"/>
                  </a:ln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471136" cy="34259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36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5207451" y="877426"/>
            <a:ext cx="2471391" cy="627331"/>
          </a:xfrm>
          <a:custGeom>
            <a:avLst/>
            <a:gdLst/>
            <a:ahLst/>
            <a:cxnLst/>
            <a:rect r="r" b="b" t="t" l="l"/>
            <a:pathLst>
              <a:path h="627331" w="2471391">
                <a:moveTo>
                  <a:pt x="0" y="0"/>
                </a:moveTo>
                <a:lnTo>
                  <a:pt x="2471391" y="0"/>
                </a:lnTo>
                <a:lnTo>
                  <a:pt x="2471391" y="627330"/>
                </a:lnTo>
                <a:lnTo>
                  <a:pt x="0" y="6273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-1543050" y="-1895009"/>
            <a:ext cx="3086100" cy="3086100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36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255698" y="3109909"/>
            <a:ext cx="10757984" cy="5252725"/>
          </a:xfrm>
          <a:custGeom>
            <a:avLst/>
            <a:gdLst/>
            <a:ahLst/>
            <a:cxnLst/>
            <a:rect r="r" b="b" t="t" l="l"/>
            <a:pathLst>
              <a:path h="5252725" w="10757984">
                <a:moveTo>
                  <a:pt x="0" y="0"/>
                </a:moveTo>
                <a:lnTo>
                  <a:pt x="10757984" y="0"/>
                </a:lnTo>
                <a:lnTo>
                  <a:pt x="10757984" y="5252725"/>
                </a:lnTo>
                <a:lnTo>
                  <a:pt x="0" y="525272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5002733" y="2504914"/>
            <a:ext cx="7620525" cy="6462716"/>
            <a:chOff x="0" y="0"/>
            <a:chExt cx="2007052" cy="170211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007052" cy="1702115"/>
            </a:xfrm>
            <a:custGeom>
              <a:avLst/>
              <a:gdLst/>
              <a:ahLst/>
              <a:cxnLst/>
              <a:rect r="r" b="b" t="t" l="l"/>
              <a:pathLst>
                <a:path h="1702115" w="2007052">
                  <a:moveTo>
                    <a:pt x="29462" y="0"/>
                  </a:moveTo>
                  <a:lnTo>
                    <a:pt x="1977590" y="0"/>
                  </a:lnTo>
                  <a:cubicBezTo>
                    <a:pt x="1985404" y="0"/>
                    <a:pt x="1992897" y="3104"/>
                    <a:pt x="1998423" y="8629"/>
                  </a:cubicBezTo>
                  <a:cubicBezTo>
                    <a:pt x="2003948" y="14154"/>
                    <a:pt x="2007052" y="21648"/>
                    <a:pt x="2007052" y="29462"/>
                  </a:cubicBezTo>
                  <a:lnTo>
                    <a:pt x="2007052" y="1672653"/>
                  </a:lnTo>
                  <a:cubicBezTo>
                    <a:pt x="2007052" y="1688924"/>
                    <a:pt x="1993861" y="1702115"/>
                    <a:pt x="1977590" y="1702115"/>
                  </a:cubicBezTo>
                  <a:lnTo>
                    <a:pt x="29462" y="1702115"/>
                  </a:lnTo>
                  <a:cubicBezTo>
                    <a:pt x="13191" y="1702115"/>
                    <a:pt x="0" y="1688924"/>
                    <a:pt x="0" y="1672653"/>
                  </a:cubicBezTo>
                  <a:lnTo>
                    <a:pt x="0" y="29462"/>
                  </a:lnTo>
                  <a:cubicBezTo>
                    <a:pt x="0" y="13191"/>
                    <a:pt x="13191" y="0"/>
                    <a:pt x="2946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47625"/>
              <a:ext cx="2007052" cy="174973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36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1924418" y="5736271"/>
            <a:ext cx="4851483" cy="3810189"/>
          </a:xfrm>
          <a:custGeom>
            <a:avLst/>
            <a:gdLst/>
            <a:ahLst/>
            <a:cxnLst/>
            <a:rect r="r" b="b" t="t" l="l"/>
            <a:pathLst>
              <a:path h="3810189" w="4851483">
                <a:moveTo>
                  <a:pt x="0" y="0"/>
                </a:moveTo>
                <a:lnTo>
                  <a:pt x="4851483" y="0"/>
                </a:lnTo>
                <a:lnTo>
                  <a:pt x="4851483" y="3810190"/>
                </a:lnTo>
                <a:lnTo>
                  <a:pt x="0" y="381019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255698" y="1628581"/>
            <a:ext cx="14094461" cy="11670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416"/>
              </a:lnSpc>
              <a:spcBef>
                <a:spcPct val="0"/>
              </a:spcBef>
            </a:pPr>
            <a:r>
              <a:rPr lang="en-US" b="true" sz="4800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JOIN THE NECESSARY TABLES TO FIND THE TOTAL QUANTITY OF EACH PIZZA CATEGORY ORDERED.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11582138" y="5332933"/>
            <a:ext cx="6930932" cy="4614607"/>
            <a:chOff x="0" y="0"/>
            <a:chExt cx="1825431" cy="121537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825431" cy="1215370"/>
            </a:xfrm>
            <a:custGeom>
              <a:avLst/>
              <a:gdLst/>
              <a:ahLst/>
              <a:cxnLst/>
              <a:rect r="r" b="b" t="t" l="l"/>
              <a:pathLst>
                <a:path h="1215370" w="1825431">
                  <a:moveTo>
                    <a:pt x="32393" y="0"/>
                  </a:moveTo>
                  <a:lnTo>
                    <a:pt x="1793037" y="0"/>
                  </a:lnTo>
                  <a:cubicBezTo>
                    <a:pt x="1810928" y="0"/>
                    <a:pt x="1825431" y="14503"/>
                    <a:pt x="1825431" y="32393"/>
                  </a:cubicBezTo>
                  <a:lnTo>
                    <a:pt x="1825431" y="1182977"/>
                  </a:lnTo>
                  <a:cubicBezTo>
                    <a:pt x="1825431" y="1191568"/>
                    <a:pt x="1822018" y="1199807"/>
                    <a:pt x="1815943" y="1205882"/>
                  </a:cubicBezTo>
                  <a:cubicBezTo>
                    <a:pt x="1809868" y="1211957"/>
                    <a:pt x="1801629" y="1215370"/>
                    <a:pt x="1793037" y="1215370"/>
                  </a:cubicBezTo>
                  <a:lnTo>
                    <a:pt x="32393" y="1215370"/>
                  </a:lnTo>
                  <a:cubicBezTo>
                    <a:pt x="23802" y="1215370"/>
                    <a:pt x="15563" y="1211957"/>
                    <a:pt x="9488" y="1205882"/>
                  </a:cubicBezTo>
                  <a:cubicBezTo>
                    <a:pt x="3413" y="1199807"/>
                    <a:pt x="0" y="1191568"/>
                    <a:pt x="0" y="1182977"/>
                  </a:cubicBezTo>
                  <a:lnTo>
                    <a:pt x="0" y="32393"/>
                  </a:lnTo>
                  <a:cubicBezTo>
                    <a:pt x="0" y="23802"/>
                    <a:pt x="3413" y="15563"/>
                    <a:pt x="9488" y="9488"/>
                  </a:cubicBezTo>
                  <a:cubicBezTo>
                    <a:pt x="15563" y="3413"/>
                    <a:pt x="23802" y="0"/>
                    <a:pt x="3239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-47625"/>
              <a:ext cx="1825431" cy="126299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36"/>
                </a:lnSpc>
              </a:pP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555" r="0" b="-955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393578" y="-1539352"/>
            <a:ext cx="1788844" cy="12826898"/>
            <a:chOff x="0" y="0"/>
            <a:chExt cx="471136" cy="337827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71136" cy="3378278"/>
            </a:xfrm>
            <a:custGeom>
              <a:avLst/>
              <a:gdLst/>
              <a:ahLst/>
              <a:cxnLst/>
              <a:rect r="r" b="b" t="t" l="l"/>
              <a:pathLst>
                <a:path h="3378278" w="471136">
                  <a:moveTo>
                    <a:pt x="0" y="0"/>
                  </a:moveTo>
                  <a:lnTo>
                    <a:pt x="471136" y="0"/>
                  </a:lnTo>
                  <a:lnTo>
                    <a:pt x="471136" y="3378278"/>
                  </a:lnTo>
                  <a:lnTo>
                    <a:pt x="0" y="3378278"/>
                  </a:ln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471136" cy="34259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36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-1543050" y="-1895009"/>
            <a:ext cx="3086100" cy="3086100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36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-1543050" y="5330883"/>
            <a:ext cx="2471391" cy="627331"/>
          </a:xfrm>
          <a:custGeom>
            <a:avLst/>
            <a:gdLst/>
            <a:ahLst/>
            <a:cxnLst/>
            <a:rect r="r" b="b" t="t" l="l"/>
            <a:pathLst>
              <a:path h="627331" w="2471391">
                <a:moveTo>
                  <a:pt x="0" y="0"/>
                </a:moveTo>
                <a:lnTo>
                  <a:pt x="2471391" y="0"/>
                </a:lnTo>
                <a:lnTo>
                  <a:pt x="2471391" y="627330"/>
                </a:lnTo>
                <a:lnTo>
                  <a:pt x="0" y="6273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0758492" y="3086100"/>
            <a:ext cx="3366655" cy="4114800"/>
          </a:xfrm>
          <a:custGeom>
            <a:avLst/>
            <a:gdLst/>
            <a:ahLst/>
            <a:cxnLst/>
            <a:rect r="r" b="b" t="t" l="l"/>
            <a:pathLst>
              <a:path h="4114800" w="3366655">
                <a:moveTo>
                  <a:pt x="0" y="0"/>
                </a:moveTo>
                <a:lnTo>
                  <a:pt x="3366654" y="0"/>
                </a:lnTo>
                <a:lnTo>
                  <a:pt x="336665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958809" y="3824412"/>
            <a:ext cx="9769214" cy="4857319"/>
          </a:xfrm>
          <a:custGeom>
            <a:avLst/>
            <a:gdLst/>
            <a:ahLst/>
            <a:cxnLst/>
            <a:rect r="r" b="b" t="t" l="l"/>
            <a:pathLst>
              <a:path h="4857319" w="9769214">
                <a:moveTo>
                  <a:pt x="0" y="0"/>
                </a:moveTo>
                <a:lnTo>
                  <a:pt x="9769214" y="0"/>
                </a:lnTo>
                <a:lnTo>
                  <a:pt x="9769214" y="4857319"/>
                </a:lnTo>
                <a:lnTo>
                  <a:pt x="0" y="485731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3111105" y="3086100"/>
            <a:ext cx="3865439" cy="5194565"/>
          </a:xfrm>
          <a:custGeom>
            <a:avLst/>
            <a:gdLst/>
            <a:ahLst/>
            <a:cxnLst/>
            <a:rect r="r" b="b" t="t" l="l"/>
            <a:pathLst>
              <a:path h="5194565" w="3865439">
                <a:moveTo>
                  <a:pt x="0" y="0"/>
                </a:moveTo>
                <a:lnTo>
                  <a:pt x="3865439" y="0"/>
                </a:lnTo>
                <a:lnTo>
                  <a:pt x="3865439" y="5194565"/>
                </a:lnTo>
                <a:lnTo>
                  <a:pt x="0" y="519456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255698" y="1829586"/>
            <a:ext cx="14094461" cy="7211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152"/>
              </a:lnSpc>
              <a:spcBef>
                <a:spcPct val="0"/>
              </a:spcBef>
            </a:pPr>
            <a:r>
              <a:rPr lang="en-US" b="true" sz="5600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DETERMINE THE DISTRIBUTION OF ORDERS BY HOUR OF THE DAY.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555" r="0" b="-955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259300" y="-1588573"/>
            <a:ext cx="1788844" cy="12826898"/>
            <a:chOff x="0" y="0"/>
            <a:chExt cx="471136" cy="337827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71136" cy="3378278"/>
            </a:xfrm>
            <a:custGeom>
              <a:avLst/>
              <a:gdLst/>
              <a:ahLst/>
              <a:cxnLst/>
              <a:rect r="r" b="b" t="t" l="l"/>
              <a:pathLst>
                <a:path h="3378278" w="471136">
                  <a:moveTo>
                    <a:pt x="0" y="0"/>
                  </a:moveTo>
                  <a:lnTo>
                    <a:pt x="471136" y="0"/>
                  </a:lnTo>
                  <a:lnTo>
                    <a:pt x="471136" y="3378278"/>
                  </a:lnTo>
                  <a:lnTo>
                    <a:pt x="0" y="3378278"/>
                  </a:ln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471136" cy="34259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36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5207451" y="877426"/>
            <a:ext cx="2471391" cy="627331"/>
          </a:xfrm>
          <a:custGeom>
            <a:avLst/>
            <a:gdLst/>
            <a:ahLst/>
            <a:cxnLst/>
            <a:rect r="r" b="b" t="t" l="l"/>
            <a:pathLst>
              <a:path h="627331" w="2471391">
                <a:moveTo>
                  <a:pt x="0" y="0"/>
                </a:moveTo>
                <a:lnTo>
                  <a:pt x="2471391" y="0"/>
                </a:lnTo>
                <a:lnTo>
                  <a:pt x="2471391" y="627330"/>
                </a:lnTo>
                <a:lnTo>
                  <a:pt x="0" y="6273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-1543050" y="-1895009"/>
            <a:ext cx="3086100" cy="3086100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36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3242772" y="3379568"/>
            <a:ext cx="10768818" cy="4495394"/>
          </a:xfrm>
          <a:custGeom>
            <a:avLst/>
            <a:gdLst/>
            <a:ahLst/>
            <a:cxnLst/>
            <a:rect r="r" b="b" t="t" l="l"/>
            <a:pathLst>
              <a:path h="4495394" w="10768818">
                <a:moveTo>
                  <a:pt x="0" y="0"/>
                </a:moveTo>
                <a:lnTo>
                  <a:pt x="10768818" y="0"/>
                </a:lnTo>
                <a:lnTo>
                  <a:pt x="10768818" y="4495394"/>
                </a:lnTo>
                <a:lnTo>
                  <a:pt x="0" y="449539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1334291" y="7478037"/>
            <a:ext cx="4728226" cy="1780263"/>
          </a:xfrm>
          <a:custGeom>
            <a:avLst/>
            <a:gdLst/>
            <a:ahLst/>
            <a:cxnLst/>
            <a:rect r="r" b="b" t="t" l="l"/>
            <a:pathLst>
              <a:path h="1780263" w="4728226">
                <a:moveTo>
                  <a:pt x="0" y="0"/>
                </a:moveTo>
                <a:lnTo>
                  <a:pt x="4728226" y="0"/>
                </a:lnTo>
                <a:lnTo>
                  <a:pt x="4728226" y="1780263"/>
                </a:lnTo>
                <a:lnTo>
                  <a:pt x="0" y="178026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255698" y="1657156"/>
            <a:ext cx="14305250" cy="13588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157"/>
              </a:lnSpc>
              <a:spcBef>
                <a:spcPct val="0"/>
              </a:spcBef>
            </a:pPr>
            <a:r>
              <a:rPr lang="en-US" b="true" sz="5605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GROUP THE ORDERS BY DATE AND CALCULATE THE AVERAGE NUMBER OF PIZZAS ORDERED PER DAY.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287" r="0" b="-882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259300" y="-1588573"/>
            <a:ext cx="1788844" cy="12826898"/>
            <a:chOff x="0" y="0"/>
            <a:chExt cx="471136" cy="337827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71136" cy="3378278"/>
            </a:xfrm>
            <a:custGeom>
              <a:avLst/>
              <a:gdLst/>
              <a:ahLst/>
              <a:cxnLst/>
              <a:rect r="r" b="b" t="t" l="l"/>
              <a:pathLst>
                <a:path h="3378278" w="471136">
                  <a:moveTo>
                    <a:pt x="0" y="0"/>
                  </a:moveTo>
                  <a:lnTo>
                    <a:pt x="471136" y="0"/>
                  </a:lnTo>
                  <a:lnTo>
                    <a:pt x="471136" y="3378278"/>
                  </a:lnTo>
                  <a:lnTo>
                    <a:pt x="0" y="3378278"/>
                  </a:ln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471136" cy="34259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36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5207451" y="877426"/>
            <a:ext cx="2471391" cy="627331"/>
          </a:xfrm>
          <a:custGeom>
            <a:avLst/>
            <a:gdLst/>
            <a:ahLst/>
            <a:cxnLst/>
            <a:rect r="r" b="b" t="t" l="l"/>
            <a:pathLst>
              <a:path h="627331" w="2471391">
                <a:moveTo>
                  <a:pt x="0" y="0"/>
                </a:moveTo>
                <a:lnTo>
                  <a:pt x="2471391" y="0"/>
                </a:lnTo>
                <a:lnTo>
                  <a:pt x="2471391" y="627330"/>
                </a:lnTo>
                <a:lnTo>
                  <a:pt x="0" y="6273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-1543050" y="-1895009"/>
            <a:ext cx="3086100" cy="3086100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36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-1543050" y="8630969"/>
            <a:ext cx="2471391" cy="627331"/>
          </a:xfrm>
          <a:custGeom>
            <a:avLst/>
            <a:gdLst/>
            <a:ahLst/>
            <a:cxnLst/>
            <a:rect r="r" b="b" t="t" l="l"/>
            <a:pathLst>
              <a:path h="627331" w="2471391">
                <a:moveTo>
                  <a:pt x="0" y="0"/>
                </a:moveTo>
                <a:lnTo>
                  <a:pt x="2471391" y="0"/>
                </a:lnTo>
                <a:lnTo>
                  <a:pt x="2471391" y="627331"/>
                </a:lnTo>
                <a:lnTo>
                  <a:pt x="0" y="6273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0364792" y="4982713"/>
            <a:ext cx="6894508" cy="6403274"/>
          </a:xfrm>
          <a:custGeom>
            <a:avLst/>
            <a:gdLst/>
            <a:ahLst/>
            <a:cxnLst/>
            <a:rect r="r" b="b" t="t" l="l"/>
            <a:pathLst>
              <a:path h="6403274" w="6894508">
                <a:moveTo>
                  <a:pt x="0" y="0"/>
                </a:moveTo>
                <a:lnTo>
                  <a:pt x="6894508" y="0"/>
                </a:lnTo>
                <a:lnTo>
                  <a:pt x="6894508" y="6403274"/>
                </a:lnTo>
                <a:lnTo>
                  <a:pt x="0" y="640327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756318" y="3814856"/>
            <a:ext cx="8543587" cy="5443444"/>
          </a:xfrm>
          <a:custGeom>
            <a:avLst/>
            <a:gdLst/>
            <a:ahLst/>
            <a:cxnLst/>
            <a:rect r="r" b="b" t="t" l="l"/>
            <a:pathLst>
              <a:path h="5443444" w="8543587">
                <a:moveTo>
                  <a:pt x="0" y="0"/>
                </a:moveTo>
                <a:lnTo>
                  <a:pt x="8543587" y="0"/>
                </a:lnTo>
                <a:lnTo>
                  <a:pt x="8543587" y="5443444"/>
                </a:lnTo>
                <a:lnTo>
                  <a:pt x="0" y="544344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7648833" y="2018396"/>
            <a:ext cx="5848046" cy="2608603"/>
          </a:xfrm>
          <a:custGeom>
            <a:avLst/>
            <a:gdLst/>
            <a:ahLst/>
            <a:cxnLst/>
            <a:rect r="r" b="b" t="t" l="l"/>
            <a:pathLst>
              <a:path h="2608603" w="5848046">
                <a:moveTo>
                  <a:pt x="0" y="0"/>
                </a:moveTo>
                <a:lnTo>
                  <a:pt x="5848046" y="0"/>
                </a:lnTo>
                <a:lnTo>
                  <a:pt x="5848046" y="2608604"/>
                </a:lnTo>
                <a:lnTo>
                  <a:pt x="0" y="260860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756318" y="1638106"/>
            <a:ext cx="6720243" cy="2679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51"/>
              </a:lnSpc>
            </a:pPr>
            <a:r>
              <a:rPr lang="en-US" sz="5599" b="true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DETERMINE THE TOP 3 MOST ORDERED PIZZA TYPES BASED ON REVENUE.</a:t>
            </a:r>
          </a:p>
          <a:p>
            <a:pPr algn="l" marL="0" indent="0" lvl="0">
              <a:lnSpc>
                <a:spcPts val="5151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555" r="0" b="-955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259300" y="-1588573"/>
            <a:ext cx="1788844" cy="12826898"/>
            <a:chOff x="0" y="0"/>
            <a:chExt cx="471136" cy="337827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71136" cy="3378278"/>
            </a:xfrm>
            <a:custGeom>
              <a:avLst/>
              <a:gdLst/>
              <a:ahLst/>
              <a:cxnLst/>
              <a:rect r="r" b="b" t="t" l="l"/>
              <a:pathLst>
                <a:path h="3378278" w="471136">
                  <a:moveTo>
                    <a:pt x="0" y="0"/>
                  </a:moveTo>
                  <a:lnTo>
                    <a:pt x="471136" y="0"/>
                  </a:lnTo>
                  <a:lnTo>
                    <a:pt x="471136" y="3378278"/>
                  </a:lnTo>
                  <a:lnTo>
                    <a:pt x="0" y="3378278"/>
                  </a:ln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471136" cy="34259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36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-1543050" y="-1895009"/>
            <a:ext cx="3086100" cy="3086100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36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-1543050" y="8630969"/>
            <a:ext cx="2471391" cy="627331"/>
          </a:xfrm>
          <a:custGeom>
            <a:avLst/>
            <a:gdLst/>
            <a:ahLst/>
            <a:cxnLst/>
            <a:rect r="r" b="b" t="t" l="l"/>
            <a:pathLst>
              <a:path h="627331" w="2471391">
                <a:moveTo>
                  <a:pt x="0" y="0"/>
                </a:moveTo>
                <a:lnTo>
                  <a:pt x="2471391" y="0"/>
                </a:lnTo>
                <a:lnTo>
                  <a:pt x="2471391" y="627331"/>
                </a:lnTo>
                <a:lnTo>
                  <a:pt x="0" y="6273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928341" y="2782950"/>
            <a:ext cx="9830715" cy="6320724"/>
          </a:xfrm>
          <a:custGeom>
            <a:avLst/>
            <a:gdLst/>
            <a:ahLst/>
            <a:cxnLst/>
            <a:rect r="r" b="b" t="t" l="l"/>
            <a:pathLst>
              <a:path h="6320724" w="9830715">
                <a:moveTo>
                  <a:pt x="0" y="0"/>
                </a:moveTo>
                <a:lnTo>
                  <a:pt x="9830715" y="0"/>
                </a:lnTo>
                <a:lnTo>
                  <a:pt x="9830715" y="6320724"/>
                </a:lnTo>
                <a:lnTo>
                  <a:pt x="0" y="632072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1543662" y="3860197"/>
            <a:ext cx="4298491" cy="4166230"/>
          </a:xfrm>
          <a:custGeom>
            <a:avLst/>
            <a:gdLst/>
            <a:ahLst/>
            <a:cxnLst/>
            <a:rect r="r" b="b" t="t" l="l"/>
            <a:pathLst>
              <a:path h="4166230" w="4298491">
                <a:moveTo>
                  <a:pt x="0" y="0"/>
                </a:moveTo>
                <a:lnTo>
                  <a:pt x="4298492" y="0"/>
                </a:lnTo>
                <a:lnTo>
                  <a:pt x="4298492" y="4166230"/>
                </a:lnTo>
                <a:lnTo>
                  <a:pt x="0" y="416623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928341" y="1020010"/>
            <a:ext cx="13273196" cy="1376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151"/>
              </a:lnSpc>
              <a:spcBef>
                <a:spcPct val="0"/>
              </a:spcBef>
            </a:pPr>
            <a:r>
              <a:rPr lang="en-US" b="true" sz="5599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CALCULATE THE PERCENTAGE CONTRIBUTION OF EACH PIZZA TYPE TO TOTAL REVENUE.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DAGZPjWFZcY</dc:identifier>
  <dcterms:modified xsi:type="dcterms:W3CDTF">2011-08-01T06:04:30Z</dcterms:modified>
  <cp:revision>1</cp:revision>
  <dc:title>Brown Orange Modern Bold Pizza Resto Presentation</dc:title>
</cp:coreProperties>
</file>